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8896" y="2132856"/>
            <a:ext cx="7651576" cy="19262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>«ЮНЫЕ  ПАТРИОТЫ»</a:t>
            </a:r>
            <a:br>
              <a:rPr lang="ru-RU" b="1" dirty="0" smtClean="0">
                <a:effectLst/>
              </a:rPr>
            </a:br>
            <a:r>
              <a:rPr lang="ru-RU" sz="3100" i="1" dirty="0" smtClean="0">
                <a:effectLst/>
              </a:rPr>
              <a:t>Нравственно-патриотическое воспитание </a:t>
            </a:r>
            <a:r>
              <a:rPr lang="ru-RU" sz="3100" b="1" i="1" dirty="0" smtClean="0">
                <a:effectLst/>
              </a:rPr>
              <a:t/>
            </a:r>
            <a:br>
              <a:rPr lang="ru-RU" sz="3100" b="1" i="1" dirty="0" smtClean="0">
                <a:effectLst/>
              </a:rPr>
            </a:br>
            <a:endParaRPr lang="ru-RU" sz="3100" b="1" i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221088"/>
            <a:ext cx="7003504" cy="233390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Вторая младшая группа № 10</a:t>
            </a:r>
          </a:p>
          <a:p>
            <a:pPr algn="ctr"/>
            <a:endParaRPr lang="ru-RU" dirty="0" smtClean="0">
              <a:solidFill>
                <a:srgbClr val="00B050"/>
              </a:solidFill>
            </a:endParaRPr>
          </a:p>
          <a:p>
            <a:pPr algn="ctr"/>
            <a:endParaRPr lang="ru-RU" dirty="0">
              <a:solidFill>
                <a:srgbClr val="00B050"/>
              </a:solidFill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2013 год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332656"/>
            <a:ext cx="7344816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Автономное учреждение «Дошкольное образовательное учреждение детский сад общеразвивающего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вида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с приоритетным осуществлением физического развития детей № 15 «Росинка» муниципального образования Ханты-Мансийского автономного округа-Югры городской округ город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Радужный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81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2856"/>
            <a:ext cx="2759819" cy="43204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46" y="908720"/>
            <a:ext cx="3014174" cy="331236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47664" y="5440868"/>
            <a:ext cx="324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Кориненко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Валентина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С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ергеевна  и сын Кирилл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90872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б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абушка Паламарчук Светлана  Анатольевна и внук Кравченко  Кирилл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206477"/>
            <a:ext cx="2627395" cy="523220"/>
          </a:xfrm>
          <a:prstGeom prst="rect">
            <a:avLst/>
          </a:prstGeom>
          <a:solidFill>
            <a:srgbClr val="00B0F0"/>
          </a:solidFill>
          <a:ln w="63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«День </a:t>
            </a:r>
            <a:r>
              <a:rPr lang="ru-RU" sz="2800" b="1" dirty="0" smtClean="0">
                <a:solidFill>
                  <a:srgbClr val="C00000"/>
                </a:solidFill>
              </a:rPr>
              <a:t>Матери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3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2662738" cy="409128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137141"/>
            <a:ext cx="3910637" cy="407888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33065" y="5387666"/>
            <a:ext cx="266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Волкова Инга Викторовна и дочь Диана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5387665"/>
            <a:ext cx="3118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</a:rPr>
              <a:t>Шишигина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Марина Васильевна и дочь Анастасия 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4704523" cy="352839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56992"/>
            <a:ext cx="4344483" cy="325836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43608" y="6021288"/>
            <a:ext cx="4032448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Власенко Наталья Викторовна , сын Егор и воспитатель  Аминова Лира Фаритовна</a:t>
            </a:r>
            <a:endParaRPr lang="ru-RU" sz="16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260648"/>
            <a:ext cx="4536504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Халикова Зарема Гаджибубаевна, сын Марсель и воспитатель Пешкова Ольга Васильевна</a:t>
            </a:r>
            <a:endParaRPr lang="ru-RU" sz="1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22\100OLYMP\P312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8" y="620688"/>
            <a:ext cx="3812282" cy="285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222\100OLYMP\P312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80728"/>
            <a:ext cx="297033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222\100OLYMP\P312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8" y="3717032"/>
            <a:ext cx="3900434" cy="292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75981"/>
            <a:ext cx="604867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Изучаем правила  дорожного  движения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835696" y="1412776"/>
            <a:ext cx="6552728" cy="3096344"/>
          </a:xfrm>
          <a:prstGeom prst="horizontalScroll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051720" y="587727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Подготовили  воспитатели: Пешкова Ольга Васильевна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                                         Аскарова Лира Фаритовна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92696"/>
            <a:ext cx="6696744" cy="39980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Цель:</a:t>
            </a:r>
          </a:p>
          <a:p>
            <a:pPr>
              <a:lnSpc>
                <a:spcPct val="90000"/>
              </a:lnSpc>
              <a:defRPr/>
            </a:pPr>
            <a:endParaRPr lang="ru-RU" b="1" dirty="0">
              <a:latin typeface="Georgia" pitchFamily="18" charset="0"/>
            </a:endParaRPr>
          </a:p>
          <a:p>
            <a:pPr lvl="0" algn="just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Способствовать воспитанию у детей чувства патриотизма – любви к семье, детскому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саду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algn="just">
              <a:lnSpc>
                <a:spcPct val="90000"/>
              </a:lnSpc>
              <a:defRPr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Проявлять внимание, доброту, сердечность друг к другу и окружающим.</a:t>
            </a:r>
          </a:p>
          <a:p>
            <a:pPr algn="just">
              <a:lnSpc>
                <a:spcPct val="90000"/>
              </a:lnSpc>
              <a:defRPr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Воспитывать нравственно-патриотическую культуру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детей. </a:t>
            </a:r>
          </a:p>
          <a:p>
            <a:pPr algn="just">
              <a:lnSpc>
                <a:spcPct val="90000"/>
              </a:lnSpc>
              <a:defRPr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sz="20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4392488" cy="329436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84984"/>
            <a:ext cx="4104456" cy="307834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627784" y="223508"/>
            <a:ext cx="5472608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В музее 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4211960" cy="315897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4131"/>
            <a:ext cx="4320480" cy="324036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01643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3618402" cy="4824536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65" y="476673"/>
            <a:ext cx="3618403" cy="4824536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885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8640"/>
            <a:ext cx="5688632" cy="614255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4010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15437"/>
            <a:ext cx="3834426" cy="511256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635896" y="260648"/>
            <a:ext cx="273630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Толерантность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21" y="1115437"/>
            <a:ext cx="3834427" cy="511256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471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88640"/>
            <a:ext cx="4896544" cy="367240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76973"/>
            <a:ext cx="4176463" cy="313234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874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4032448" cy="302433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10775"/>
            <a:ext cx="4104458" cy="307834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829" y="692696"/>
            <a:ext cx="3048637" cy="228647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87624" y="3861048"/>
            <a:ext cx="3312368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66"/>
                </a:solidFill>
                <a:latin typeface="Georgia" pitchFamily="18" charset="0"/>
              </a:rPr>
              <a:t>Ярче солнечных лучей</a:t>
            </a:r>
          </a:p>
          <a:p>
            <a:pPr>
              <a:defRPr/>
            </a:pPr>
            <a:r>
              <a:rPr lang="ru-RU" b="1" dirty="0">
                <a:solidFill>
                  <a:srgbClr val="FF0066"/>
                </a:solidFill>
                <a:latin typeface="Georgia" pitchFamily="18" charset="0"/>
              </a:rPr>
              <a:t>Дружба в целом свете,</a:t>
            </a:r>
          </a:p>
          <a:p>
            <a:pPr>
              <a:defRPr/>
            </a:pPr>
            <a:r>
              <a:rPr lang="ru-RU" b="1" dirty="0">
                <a:solidFill>
                  <a:srgbClr val="FF0066"/>
                </a:solidFill>
                <a:latin typeface="Georgia" pitchFamily="18" charset="0"/>
              </a:rPr>
              <a:t>Ведь с друзьями веселей</a:t>
            </a:r>
          </a:p>
          <a:p>
            <a:pPr>
              <a:defRPr/>
            </a:pPr>
            <a:r>
              <a:rPr lang="ru-RU" b="1" dirty="0">
                <a:solidFill>
                  <a:srgbClr val="FF0066"/>
                </a:solidFill>
                <a:latin typeface="Georgia" pitchFamily="18" charset="0"/>
              </a:rPr>
              <a:t>На любой </a:t>
            </a:r>
            <a:r>
              <a:rPr lang="ru-RU" b="1" dirty="0" smtClean="0">
                <a:solidFill>
                  <a:srgbClr val="FF0066"/>
                </a:solidFill>
                <a:latin typeface="Georgia" pitchFamily="18" charset="0"/>
              </a:rPr>
              <a:t>планете!</a:t>
            </a:r>
            <a:endParaRPr lang="ru-RU" b="1" dirty="0">
              <a:solidFill>
                <a:srgbClr val="FF006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2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282</TotalTime>
  <Words>160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     «ЮНЫЕ  ПАТРИОТЫ» Нравственно-патриотическое воспитание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Нравственно-патриотическое воспитание </dc:title>
  <dc:creator>Ольга Васильевна</dc:creator>
  <cp:lastModifiedBy>User</cp:lastModifiedBy>
  <cp:revision>24</cp:revision>
  <dcterms:created xsi:type="dcterms:W3CDTF">2013-11-24T04:57:15Z</dcterms:created>
  <dcterms:modified xsi:type="dcterms:W3CDTF">2017-12-05T03:45:13Z</dcterms:modified>
</cp:coreProperties>
</file>